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7" r:id="rId4"/>
    <p:sldId id="263" r:id="rId5"/>
    <p:sldId id="258" r:id="rId6"/>
    <p:sldId id="265" r:id="rId7"/>
    <p:sldId id="275" r:id="rId8"/>
    <p:sldId id="276" r:id="rId9"/>
    <p:sldId id="264" r:id="rId10"/>
    <p:sldId id="273" r:id="rId11"/>
    <p:sldId id="259" r:id="rId12"/>
    <p:sldId id="268" r:id="rId13"/>
    <p:sldId id="267" r:id="rId14"/>
    <p:sldId id="271" r:id="rId15"/>
    <p:sldId id="269" r:id="rId16"/>
    <p:sldId id="272" r:id="rId17"/>
    <p:sldId id="270" r:id="rId18"/>
    <p:sldId id="266" r:id="rId19"/>
    <p:sldId id="261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79" d="100"/>
          <a:sy n="79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16:00:08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58,'842'0,"-821"1,0 2,0 0,0 2,-1 0,21 8,35 9,-50-16,11 3,-1-2,75 6,-86-12,-1 2,27 6,-25-4,49 4,341-10,-379-1,0-2,0-2,53-14,56-27,-99 36,2 2,-1 1,80 0,-97 6,59-10,-56 7,42-3,-52 6,48-10,-47 7,0 1,26-1,175 6,-202-1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0T16:00:13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 0,'23'2,"0"0,38 9,-34-5,36 2,-13-2,0 2,74 22,-92-22,9 4,-24-7,0 0,1-1,31 3,-10-3,0 2,46 12,-50-9,0-1,71 4,356-12,-231-1,-1751 1,1516 0,-2-1,1 1,-1 0,1 0,0 0,-1 1,1 0,0 0,-1 0,1 1,0 0,0 0,0 0,-5 3,9-4,1-1,-1 0,1 1,0-1,-1 1,1-1,-1 1,1-1,0 1,0-1,-1 1,1-1,0 1,0-1,0 1,-1-1,1 1,0 0,0-1,0 1,0-1,0 1,0-1,0 1,0 0,1-1,-1 1,0-1,0 1,0-1,1 1,-1-1,0 1,0-1,1 1,-1-1,1 1,-1-1,0 1,1-1,-1 0,1 1,-1-1,1 0,-1 1,1-1,-1 0,2 1,28 12,1-4,1-2,1-1,52 3,105-5,-124-5,312-1,-466-20,-85-6,0 8,-242 3,395 17,-31 1,39 0,21-1,667-17,-55 5,-443 13,-148-1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51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387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17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507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890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08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30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89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026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3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19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B77CF-4092-415D-93F0-8E0BB773344C}" type="datetimeFigureOut">
              <a:rPr lang="en-CA" smtClean="0"/>
              <a:t>2023-08-10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9C52F-481D-49B9-B0EC-CF684EEF29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422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3.emf"/><Relationship Id="rId7" Type="http://schemas.openxmlformats.org/officeDocument/2006/relationships/customXml" Target="../ink/ink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10896"/>
            <a:ext cx="9144000" cy="2093977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 Team Report Summary[Dev 6]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552" y="2953512"/>
            <a:ext cx="9144000" cy="3191256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 Vinayak Sai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Kandikattu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- 40219582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Akash Rajmohan - 40218469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Karthini Rajasekharan - 40238556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Manish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Pejathaya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- 40194909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[Dev 5] Under Test </a:t>
            </a:r>
          </a:p>
          <a:p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 Yan Liu</a:t>
            </a:r>
          </a:p>
          <a:p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CDCD9-66FD-583C-24DE-90BA5B7FE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106" y="69313"/>
            <a:ext cx="3073558" cy="11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Summary of QA Testing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80160"/>
            <a:ext cx="10422276" cy="5212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experience</a:t>
            </a:r>
          </a:p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team we had a rich learning experience from this QA project.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out of 4 – Newcomers to Java.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Learned about different types of Testing.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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QA Team was set up for Task -1, h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owever, for Task-2, we had to setup QA from the beginning.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>
              <a:buFont typeface="Wingdings" panose="05000000000000000000" pitchFamily="2" charset="2"/>
              <a:buChar char="q"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190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Dev Team Response Summary[Dev 6]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 Vinayak Sai Kandikattu - 40219582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Akash Rajmohan - 40218469 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Karthini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Rajasekharan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- 40238556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Manish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Pejathaya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- 40194909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559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32CC1-CE1D-A3E6-B5C2-32CDE810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863" y="2987825"/>
            <a:ext cx="4161697" cy="12971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Issues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7B0CAA08-2C49-5F94-4FF5-8EC800D51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38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958D4-9C4F-C351-17F6-F42574279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800" y="0"/>
            <a:ext cx="10677211" cy="17484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br>
              <a:rPr lang="en-IN" sz="6000" dirty="0"/>
            </a:b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QA’s Comments: (Print Operation Issue)</a:t>
            </a:r>
            <a:b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000" dirty="0"/>
              <a:t>“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 robot does not draw on the slot it’s on when it first lowers the pen, it only starts drawing after it moves to another slot on the floor. “</a:t>
            </a:r>
            <a:endParaRPr lang="en-IN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BB500CB-7D63-2D0B-34AD-5079E9A5A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0" t="17376" r="39502" b="17906"/>
          <a:stretch/>
        </p:blipFill>
        <p:spPr>
          <a:xfrm>
            <a:off x="177800" y="1594225"/>
            <a:ext cx="5598160" cy="467449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3D38DA7-1DC5-FCBA-C176-1934E8D56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18976" r="43334" b="17835"/>
          <a:stretch/>
        </p:blipFill>
        <p:spPr>
          <a:xfrm>
            <a:off x="6894679" y="1594225"/>
            <a:ext cx="4333238" cy="4572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61A0FD-1E68-5FF6-BF7E-4014D57052B4}"/>
              </a:ext>
            </a:extLst>
          </p:cNvPr>
          <p:cNvSpPr txBox="1"/>
          <p:nvPr/>
        </p:nvSpPr>
        <p:spPr>
          <a:xfrm>
            <a:off x="2184400" y="6268720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Fixing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72DD9-FEF5-2741-5602-8BEE32A1362D}"/>
              </a:ext>
            </a:extLst>
          </p:cNvPr>
          <p:cNvSpPr txBox="1"/>
          <p:nvPr/>
        </p:nvSpPr>
        <p:spPr>
          <a:xfrm>
            <a:off x="8564880" y="6268720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Fixing </a:t>
            </a:r>
          </a:p>
        </p:txBody>
      </p:sp>
    </p:spTree>
    <p:extLst>
      <p:ext uri="{BB962C8B-B14F-4D97-AF65-F5344CB8AC3E}">
        <p14:creationId xmlns:p14="http://schemas.microsoft.com/office/powerpoint/2010/main" val="404562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958D4-9C4F-C351-17F6-F42574279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800" y="0"/>
            <a:ext cx="10677211" cy="17484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br>
              <a:rPr lang="en-IN" sz="6000" dirty="0"/>
            </a:b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QA’s Comments:(Print Operation Issue)</a:t>
            </a:r>
            <a:b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000" dirty="0"/>
              <a:t>“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4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 robot does not draw on the slot it’s on when it first lowers the pen, it only starts drawing after it moves to another slot on the floor. “</a:t>
            </a:r>
            <a:endParaRPr lang="en-IN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96578C4-52F2-9CAE-7D33-A8E7E138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79" y="1854994"/>
            <a:ext cx="7349752" cy="3966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9F15-6623-4A4B-2BA4-BA4C1243F8B7}"/>
              </a:ext>
            </a:extLst>
          </p:cNvPr>
          <p:cNvSpPr txBox="1"/>
          <p:nvPr/>
        </p:nvSpPr>
        <p:spPr>
          <a:xfrm>
            <a:off x="3442176" y="5928401"/>
            <a:ext cx="4590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small change made to the Move()</a:t>
            </a:r>
          </a:p>
        </p:txBody>
      </p:sp>
    </p:spTree>
    <p:extLst>
      <p:ext uri="{BB962C8B-B14F-4D97-AF65-F5344CB8AC3E}">
        <p14:creationId xmlns:p14="http://schemas.microsoft.com/office/powerpoint/2010/main" val="349949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958D4-9C4F-C351-17F6-F42574279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280" y="127615"/>
            <a:ext cx="10814371" cy="160528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br>
              <a:rPr lang="en-IN" sz="6000" dirty="0"/>
            </a:br>
            <a:r>
              <a:rPr lang="en-IN" sz="9800" b="1" dirty="0">
                <a:latin typeface="+mj-lt"/>
                <a:cs typeface="Times New Roman" panose="02020603050405020304" pitchFamily="18" charset="0"/>
              </a:rPr>
              <a:t>QA’s Comments: ( Exit Command Issue)</a:t>
            </a:r>
            <a:b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000" dirty="0"/>
              <a:t>“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8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 end program command “Q” does not function correctly, as we are still able to perform movements and run the program on the GUI even after using this command”</a:t>
            </a:r>
            <a:endParaRPr lang="en-I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1A0FD-1E68-5FF6-BF7E-4014D57052B4}"/>
              </a:ext>
            </a:extLst>
          </p:cNvPr>
          <p:cNvSpPr txBox="1"/>
          <p:nvPr/>
        </p:nvSpPr>
        <p:spPr>
          <a:xfrm>
            <a:off x="2184400" y="6268720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Fixing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72DD9-FEF5-2741-5602-8BEE32A1362D}"/>
              </a:ext>
            </a:extLst>
          </p:cNvPr>
          <p:cNvSpPr txBox="1"/>
          <p:nvPr/>
        </p:nvSpPr>
        <p:spPr>
          <a:xfrm>
            <a:off x="8564880" y="6268720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Fixing 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8C3B1496-3FCF-F9BA-CB16-E156D37C4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3" t="19768" r="42889" b="19147"/>
          <a:stretch/>
        </p:blipFill>
        <p:spPr>
          <a:xfrm>
            <a:off x="1127760" y="1882920"/>
            <a:ext cx="3698240" cy="4235775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2D2992FD-8D88-8567-543B-97A23ED05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88" y="2179059"/>
            <a:ext cx="6540783" cy="37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5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958D4-9C4F-C351-17F6-F42574279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360" y="264019"/>
            <a:ext cx="10677211" cy="154432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br>
              <a:rPr lang="en-IN" sz="6000" dirty="0"/>
            </a:br>
            <a:r>
              <a:rPr lang="en-IN" sz="9600" b="1" dirty="0">
                <a:latin typeface="+mj-lt"/>
                <a:cs typeface="Times New Roman" panose="02020603050405020304" pitchFamily="18" charset="0"/>
              </a:rPr>
              <a:t>QA’s Comments: ( Exit Command Issue)</a:t>
            </a:r>
            <a:b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dirty="0"/>
              <a:t>“</a:t>
            </a: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6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 end program command “Q” does not function correctly, as we are still able to perform movements and run the program on the GUI even after using this command”</a:t>
            </a:r>
            <a:endParaRPr lang="en-I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D9F15-6623-4A4B-2BA4-BA4C1243F8B7}"/>
              </a:ext>
            </a:extLst>
          </p:cNvPr>
          <p:cNvSpPr txBox="1"/>
          <p:nvPr/>
        </p:nvSpPr>
        <p:spPr>
          <a:xfrm>
            <a:off x="1854775" y="4562329"/>
            <a:ext cx="848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line change made in the else if condition for command Q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C7B81C9-9CF9-AE57-4C3E-80599FFC2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47"/>
          <a:stretch/>
        </p:blipFill>
        <p:spPr>
          <a:xfrm>
            <a:off x="1660033" y="2296160"/>
            <a:ext cx="8510127" cy="20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52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958D4-9C4F-C351-17F6-F42574279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280" y="127615"/>
            <a:ext cx="10814371" cy="124398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br>
              <a:rPr lang="en-IN" sz="6000" dirty="0"/>
            </a:br>
            <a:r>
              <a:rPr lang="en-IN" sz="6000" dirty="0"/>
              <a:t>Test Cases</a:t>
            </a:r>
            <a:endParaRPr lang="en-I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1A0FD-1E68-5FF6-BF7E-4014D57052B4}"/>
              </a:ext>
            </a:extLst>
          </p:cNvPr>
          <p:cNvSpPr txBox="1"/>
          <p:nvPr/>
        </p:nvSpPr>
        <p:spPr>
          <a:xfrm>
            <a:off x="757953" y="5677843"/>
            <a:ext cx="475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taken from QA Team’s report where test cases were initially failing.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72DD9-FEF5-2741-5602-8BEE32A1362D}"/>
              </a:ext>
            </a:extLst>
          </p:cNvPr>
          <p:cNvSpPr txBox="1"/>
          <p:nvPr/>
        </p:nvSpPr>
        <p:spPr>
          <a:xfrm>
            <a:off x="7518399" y="6047175"/>
            <a:ext cx="3688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test cases passed after Fixing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EA4B09-2D1B-72E8-1312-9A4435AF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93" y="1593144"/>
            <a:ext cx="5564944" cy="4454031"/>
          </a:xfrm>
          <a:prstGeom prst="rect">
            <a:avLst/>
          </a:prstGeom>
        </p:spPr>
      </p:pic>
      <p:pic>
        <p:nvPicPr>
          <p:cNvPr id="10" name="Picture 9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8C78B596-DC1C-DFBC-4B6A-0E0FAAC39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2" t="4670" r="12306" b="31639"/>
          <a:stretch/>
        </p:blipFill>
        <p:spPr>
          <a:xfrm>
            <a:off x="530385" y="1371600"/>
            <a:ext cx="5212080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65094-B1F9-DFAB-6B16-723F417D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9" y="1690689"/>
            <a:ext cx="5499107" cy="2368846"/>
          </a:xfrm>
          <a:prstGeom prst="rect">
            <a:avLst/>
          </a:prstGeom>
        </p:spPr>
      </p:pic>
      <p:pic>
        <p:nvPicPr>
          <p:cNvPr id="1026" name="Picture 2" descr="What is Jacoco and How it works? An Overview and Its Use Cases -  DevOpsSchool.com">
            <a:extLst>
              <a:ext uri="{FF2B5EF4-FFF2-40B4-BE49-F238E27FC236}">
                <a16:creationId xmlns:a16="http://schemas.microsoft.com/office/drawing/2014/main" id="{84BCBB5D-CB8B-359B-69B6-6E904EB6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323049"/>
            <a:ext cx="5715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438CC4-C257-8AD6-5171-2A31B425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916520"/>
            <a:ext cx="5555461" cy="1646063"/>
          </a:xfrm>
          <a:prstGeom prst="rect">
            <a:avLst/>
          </a:prstGeom>
        </p:spPr>
      </p:pic>
      <p:pic>
        <p:nvPicPr>
          <p:cNvPr id="1028" name="Picture 4" descr="Introducing monday.com - Game Changing Work Management - UC Today">
            <a:extLst>
              <a:ext uri="{FF2B5EF4-FFF2-40B4-BE49-F238E27FC236}">
                <a16:creationId xmlns:a16="http://schemas.microsoft.com/office/drawing/2014/main" id="{EADC3D8F-3927-1247-0468-7C9D53CC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25" y="4020009"/>
            <a:ext cx="4969795" cy="248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698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2600" cy="1325563"/>
          </a:xfrm>
        </p:spPr>
        <p:txBody>
          <a:bodyPr>
            <a:normAutofit/>
          </a:bodyPr>
          <a:lstStyle/>
          <a:p>
            <a:r>
              <a:rPr lang="en-CA" dirty="0"/>
              <a:t>Improved Code Coverage </a:t>
            </a:r>
            <a:r>
              <a:rPr lang="en-CA" sz="2400" i="1" dirty="0"/>
              <a:t>by learning a New Technology (</a:t>
            </a:r>
            <a:r>
              <a:rPr lang="en-CA" sz="2400" i="1" dirty="0" err="1"/>
              <a:t>TestFX</a:t>
            </a:r>
            <a:r>
              <a:rPr lang="en-CA" sz="2000" i="1" dirty="0"/>
              <a:t>)</a:t>
            </a:r>
            <a:endParaRPr lang="en-CA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320" y="5581727"/>
            <a:ext cx="10088880" cy="14881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/>
              <a:t>These Testcases written using </a:t>
            </a:r>
            <a:r>
              <a:rPr lang="en-CA" dirty="0" err="1"/>
              <a:t>TestFX</a:t>
            </a:r>
            <a:r>
              <a:rPr lang="en-CA" dirty="0"/>
              <a:t> to increase the code coverage for </a:t>
            </a:r>
            <a:r>
              <a:rPr lang="en-CA" dirty="0" err="1"/>
              <a:t>Main.Class</a:t>
            </a:r>
            <a:r>
              <a:rPr lang="en-CA" dirty="0"/>
              <a:t> that implements the JavaFX GUI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E267E-2067-F6AD-F555-846AE9E9B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8" y="1741488"/>
            <a:ext cx="4955834" cy="2796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1C593-3002-5183-B09F-18375BACE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4" t="3913" r="66175" b="32693"/>
          <a:stretch/>
        </p:blipFill>
        <p:spPr>
          <a:xfrm>
            <a:off x="5356728" y="2335106"/>
            <a:ext cx="6679340" cy="2139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A052F3-2898-9154-D747-CC706393CD04}"/>
              </a:ext>
            </a:extLst>
          </p:cNvPr>
          <p:cNvSpPr txBox="1"/>
          <p:nvPr/>
        </p:nvSpPr>
        <p:spPr>
          <a:xfrm>
            <a:off x="471591" y="4615713"/>
            <a:ext cx="439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Test Coverage of QA Team for the </a:t>
            </a:r>
            <a:r>
              <a:rPr lang="en-IN" dirty="0" err="1"/>
              <a:t>Main.class</a:t>
            </a:r>
            <a:r>
              <a:rPr lang="en-IN" dirty="0"/>
              <a:t> </a:t>
            </a:r>
          </a:p>
          <a:p>
            <a:pPr algn="ctr"/>
            <a:r>
              <a:rPr lang="en-IN" dirty="0"/>
              <a:t>which is only 19.2%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04D3B-DE71-827A-3428-859CF4D4524A}"/>
              </a:ext>
            </a:extLst>
          </p:cNvPr>
          <p:cNvSpPr txBox="1"/>
          <p:nvPr/>
        </p:nvSpPr>
        <p:spPr>
          <a:xfrm>
            <a:off x="5858659" y="4615713"/>
            <a:ext cx="585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Test Coverage done by us for the main class which is of 72%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EEFD690-4EE6-47E5-E4CF-8E1783CA81D4}"/>
                  </a:ext>
                </a:extLst>
              </p14:cNvPr>
              <p14:cNvContentPartPr/>
              <p14:nvPr/>
            </p14:nvContentPartPr>
            <p14:xfrm>
              <a:off x="5618400" y="3321720"/>
              <a:ext cx="1147680" cy="61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EEFD690-4EE6-47E5-E4CF-8E1783CA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4400" y="3214080"/>
                <a:ext cx="12553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0798D75-9789-C2D2-71B7-651D840C32C8}"/>
                  </a:ext>
                </a:extLst>
              </p14:cNvPr>
              <p14:cNvContentPartPr/>
              <p14:nvPr/>
            </p14:nvContentPartPr>
            <p14:xfrm>
              <a:off x="8756880" y="3281400"/>
              <a:ext cx="607320" cy="92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0798D75-9789-C2D2-71B7-651D840C32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02880" y="3173400"/>
                <a:ext cx="714960" cy="3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34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Summary of QA Testing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80160"/>
            <a:ext cx="10422276" cy="5212715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 testing methods applied:</a:t>
            </a: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JaCoCo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 tool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 test </a:t>
            </a:r>
          </a:p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 test cases passed/total: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2400" dirty="0"/>
              <a:t>White-box testing – 19/22 test cases - passed </a:t>
            </a: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>
              <a:buFont typeface="Wingdings" panose="05000000000000000000" pitchFamily="2" charset="2"/>
              <a:buChar char="q"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670FE8F-AB7D-83F9-12FD-20A4D9675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66" y="786066"/>
            <a:ext cx="3097954" cy="57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E77F1-CAF8-8100-CAC3-F77FD152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5" name="Graphic 5" descr="Smiling Face with No Fill">
            <a:extLst>
              <a:ext uri="{FF2B5EF4-FFF2-40B4-BE49-F238E27FC236}">
                <a16:creationId xmlns:a16="http://schemas.microsoft.com/office/drawing/2014/main" id="{D8233A3C-9F31-0566-1C68-3C07CFFB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63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>
            <a:norm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Black-box Testing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80160"/>
            <a:ext cx="10422276" cy="5212715"/>
          </a:xfrm>
        </p:spPr>
        <p:txBody>
          <a:bodyPr/>
          <a:lstStyle/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>
              <a:buFont typeface="Wingdings" panose="05000000000000000000" pitchFamily="2" charset="2"/>
              <a:buChar char="q"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9824D-C6DB-B743-6B27-BAB98221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4" y="1681017"/>
            <a:ext cx="4901640" cy="4461455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9DE160-9B8D-B8D6-AFC2-E525EDB26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83" y="1801091"/>
            <a:ext cx="4383453" cy="41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9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>
            <a:normAutofit/>
          </a:bodyPr>
          <a:lstStyle/>
          <a:p>
            <a: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Summary of QA Testing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80160"/>
            <a:ext cx="10422276" cy="5212715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Coverage: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have performed code coverage for the development team using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JaCoCo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testing tool and our coverage result turns out to be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10% higher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 the actual coverage results of the development team. 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>
              <a:buFont typeface="Wingdings" panose="05000000000000000000" pitchFamily="2" charset="2"/>
              <a:buChar char="q"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8E2CA88-E652-E7F5-4ACD-4F331E144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86"/>
          <a:stretch/>
        </p:blipFill>
        <p:spPr>
          <a:xfrm>
            <a:off x="838200" y="2651760"/>
            <a:ext cx="4981596" cy="3556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D01E12-0AC3-18EE-A4B9-4C16A79928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3"/>
          <a:stretch/>
        </p:blipFill>
        <p:spPr bwMode="auto">
          <a:xfrm>
            <a:off x="6006444" y="2834640"/>
            <a:ext cx="5074920" cy="33734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68D54-1C98-6165-E36C-84B4FDF2938F}"/>
              </a:ext>
            </a:extLst>
          </p:cNvPr>
          <p:cNvSpPr txBox="1"/>
          <p:nvPr/>
        </p:nvSpPr>
        <p:spPr>
          <a:xfrm>
            <a:off x="1435016" y="6027324"/>
            <a:ext cx="43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Coverage results produced by the Development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6BED2-B484-84E7-5999-48289A7906FB}"/>
              </a:ext>
            </a:extLst>
          </p:cNvPr>
          <p:cNvSpPr txBox="1"/>
          <p:nvPr/>
        </p:nvSpPr>
        <p:spPr>
          <a:xfrm>
            <a:off x="6364670" y="6169709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Coverage results produced by our team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81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Screenshots of test coverage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2B89ED-C761-6CED-A2B4-9A8944DFC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6732" y="1825625"/>
            <a:ext cx="4984536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331922-0A27-EC1A-EE05-C3912707C0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8283" y="1825625"/>
            <a:ext cx="3889434" cy="4351338"/>
          </a:xfrm>
        </p:spPr>
      </p:pic>
    </p:spTree>
    <p:extLst>
      <p:ext uri="{BB962C8B-B14F-4D97-AF65-F5344CB8AC3E}">
        <p14:creationId xmlns:p14="http://schemas.microsoft.com/office/powerpoint/2010/main" val="151917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Summary of QA Testing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037690"/>
            <a:ext cx="10422276" cy="5455185"/>
          </a:xfrm>
        </p:spPr>
        <p:txBody>
          <a:bodyPr/>
          <a:lstStyle/>
          <a:p>
            <a:pPr marL="0" indent="0">
              <a:buNone/>
            </a:pPr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Coverage:</a:t>
            </a:r>
          </a:p>
          <a:p>
            <a:pPr marL="0" indent="0">
              <a:buNone/>
            </a:pP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65626-D4D1-6822-9C1D-29EBE7D1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4" y="1450399"/>
            <a:ext cx="5204596" cy="2521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BBE93-E4F0-374A-1594-53BF9BF9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24" y="3971636"/>
            <a:ext cx="6237515" cy="25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9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Summary of QA Testing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037690"/>
            <a:ext cx="10422276" cy="5455185"/>
          </a:xfrm>
        </p:spPr>
        <p:txBody>
          <a:bodyPr/>
          <a:lstStyle/>
          <a:p>
            <a:pPr marL="0" indent="0">
              <a:buNone/>
            </a:pPr>
            <a:endParaRPr lang="en-C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Mutation testing: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95494-B5E5-2F16-4C81-BDC4980826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553" y="2345083"/>
            <a:ext cx="5094957" cy="3475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88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Summary of QA Testing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037690"/>
            <a:ext cx="10422276" cy="5455185"/>
          </a:xfrm>
        </p:spPr>
        <p:txBody>
          <a:bodyPr/>
          <a:lstStyle/>
          <a:p>
            <a:pPr marL="0" indent="0">
              <a:buNone/>
            </a:pPr>
            <a:r>
              <a:rPr lang="en-C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errors, exceptions and bugs found:</a:t>
            </a:r>
          </a:p>
          <a:p>
            <a:pPr marL="0" indent="0">
              <a:buNone/>
            </a:pP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D89335-136A-B04F-32BB-B3E488B95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52719"/>
            <a:ext cx="3446124" cy="1566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D75D1-129E-6ACE-A02E-CA97B1516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75" y="1552720"/>
            <a:ext cx="4824507" cy="1566289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D6CCF8D-2189-532C-7A92-4B8E87D76B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351727"/>
            <a:ext cx="3446124" cy="156629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E038D8D-F8C7-79C6-70E6-750C0E96D5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74" y="3335877"/>
            <a:ext cx="4824507" cy="1582140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8F1D3B-4A14-C450-EA17-B831E38E31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74" y="5179862"/>
            <a:ext cx="4824506" cy="1429372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C907C9-B499-F980-5776-709EA8820E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144736"/>
            <a:ext cx="3446124" cy="146449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7C89C0-359F-483A-D04B-846BD2E566F5}"/>
              </a:ext>
            </a:extLst>
          </p:cNvPr>
          <p:cNvCxnSpPr>
            <a:cxnSpLocks/>
          </p:cNvCxnSpPr>
          <p:nvPr/>
        </p:nvCxnSpPr>
        <p:spPr>
          <a:xfrm>
            <a:off x="4479534" y="2270589"/>
            <a:ext cx="976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E37D40-61E2-D249-B1CC-F008C1A9D2AE}"/>
              </a:ext>
            </a:extLst>
          </p:cNvPr>
          <p:cNvCxnSpPr/>
          <p:nvPr/>
        </p:nvCxnSpPr>
        <p:spPr>
          <a:xfrm>
            <a:off x="4417888" y="4027470"/>
            <a:ext cx="1099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532B0A-3BA8-C9A0-ADE7-24849969A012}"/>
              </a:ext>
            </a:extLst>
          </p:cNvPr>
          <p:cNvCxnSpPr/>
          <p:nvPr/>
        </p:nvCxnSpPr>
        <p:spPr>
          <a:xfrm>
            <a:off x="4417888" y="5845996"/>
            <a:ext cx="1037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2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/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Summary of QA Testing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80160"/>
            <a:ext cx="10422276" cy="5212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 to the Dev Team</a:t>
            </a:r>
          </a:p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Overall, the project was working fine and passed 19 out of the 22 UTCs.</a:t>
            </a:r>
          </a:p>
          <a:p>
            <a:pPr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Robot program was not performing as expected for few out of bounds test cases. This was captured in the report and screenshots were provided.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Robot Position: (0,0)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Direction: West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 tries to move out of bound in the direction, the program prints the expected response. But the Robot position is changed and gives wrong output when we run the C- command later.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above-mentioned case happens in all directions when the Robot tries to move Out of bounds, which must be fixed by the DEV team.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CA" sz="1400" dirty="0"/>
          </a:p>
          <a:p>
            <a:pPr>
              <a:buFont typeface="Wingdings" panose="05000000000000000000" pitchFamily="2" charset="2"/>
              <a:buChar char="q"/>
            </a:pPr>
            <a:endParaRPr lang="en-CA" sz="1400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183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672</Words>
  <Application>Microsoft Office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QA Team Report Summary[Dev 6]</vt:lpstr>
      <vt:lpstr>Overall Summary of QA Testing </vt:lpstr>
      <vt:lpstr>Black-box Testing</vt:lpstr>
      <vt:lpstr>Overall Summary of QA Testing </vt:lpstr>
      <vt:lpstr>Screenshots of test coverage</vt:lpstr>
      <vt:lpstr>Overall Summary of QA Testing </vt:lpstr>
      <vt:lpstr>Overall Summary of QA Testing </vt:lpstr>
      <vt:lpstr>Overall Summary of QA Testing </vt:lpstr>
      <vt:lpstr>Overall Summary of QA Testing </vt:lpstr>
      <vt:lpstr>Overall Summary of QA Testing </vt:lpstr>
      <vt:lpstr>Dev Team Response Summary[Dev 6]</vt:lpstr>
      <vt:lpstr>Fixed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experience</vt:lpstr>
      <vt:lpstr>Improved Code Coverage by learning a New Technology (TestFX)</vt:lpstr>
      <vt:lpstr>Thank You</vt:lpstr>
    </vt:vector>
  </TitlesOfParts>
  <Company>Concordia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Report Summary[Dev#]</dc:title>
  <dc:creator>Microsoft account</dc:creator>
  <cp:lastModifiedBy>Hari Vinayak Sai Kandikattu</cp:lastModifiedBy>
  <cp:revision>32</cp:revision>
  <dcterms:created xsi:type="dcterms:W3CDTF">2023-04-04T17:08:00Z</dcterms:created>
  <dcterms:modified xsi:type="dcterms:W3CDTF">2023-08-11T14:55:10Z</dcterms:modified>
</cp:coreProperties>
</file>